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8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8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7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7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04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057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40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886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18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1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69F59-60A0-41A6-9B63-6294F52A3354}" type="datetimeFigureOut">
              <a:rPr lang="en-US" smtClean="0"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C1D2E-2079-4C52-8B64-26CDD9C42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68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-76200"/>
            <a:ext cx="77724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Transport &amp; Storage of Energy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61445" y="266700"/>
            <a:ext cx="1905000" cy="533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Blake Adams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827" y="604518"/>
            <a:ext cx="4200618" cy="256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133600" cy="3152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99" y="533400"/>
            <a:ext cx="3576457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943" y="2954045"/>
            <a:ext cx="3315502" cy="22275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2208"/>
            <a:ext cx="3124200" cy="18025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1" y="2895600"/>
            <a:ext cx="2726742" cy="19089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870"/>
            <a:ext cx="3581400" cy="23331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4524870"/>
            <a:ext cx="3484736" cy="233312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136" y="4880609"/>
            <a:ext cx="2077864" cy="197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Transport &amp; Storage of Energy</vt:lpstr>
    </vt:vector>
  </TitlesOfParts>
  <Company>Rensselaer Polytechnic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 &amp; Storage of Energy</dc:title>
  <dc:creator>Student</dc:creator>
  <cp:lastModifiedBy>Student</cp:lastModifiedBy>
  <cp:revision>2</cp:revision>
  <dcterms:created xsi:type="dcterms:W3CDTF">2011-11-14T23:02:59Z</dcterms:created>
  <dcterms:modified xsi:type="dcterms:W3CDTF">2011-11-14T23:20:55Z</dcterms:modified>
</cp:coreProperties>
</file>